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ÁREAS CLASSIFICADAS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01 hora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285728" y="1460011"/>
            <a:ext cx="63898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 de área classificada;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Aspectos técnico-legais relacionados às 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Critérios de classificação de área;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Reconhecimento de perigos em 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Medidas de controle de riscos e critérios de indicação de uso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equipamentos em 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Reconhecimento das áreas classificadas da unidade.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2543</TotalTime>
  <Words>194</Words>
  <Application>Microsoft Office PowerPoint</Application>
  <PresentationFormat>Personalizar</PresentationFormat>
  <Paragraphs>35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425</cp:revision>
  <cp:lastPrinted>2023-01-18T11:46:20Z</cp:lastPrinted>
  <dcterms:created xsi:type="dcterms:W3CDTF">1996-09-21T19:33:27Z</dcterms:created>
  <dcterms:modified xsi:type="dcterms:W3CDTF">2024-08-19T20:37:19Z</dcterms:modified>
</cp:coreProperties>
</file>